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3366"/>
    <a:srgbClr val="A50021"/>
    <a:srgbClr val="CC00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05800" cy="1981200"/>
          </a:xfrm>
        </p:spPr>
        <p:txBody>
          <a:bodyPr>
            <a:normAutofit/>
          </a:bodyPr>
          <a:lstStyle/>
          <a:p>
            <a:r>
              <a:rPr lang="ru-RU" spc="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«Неделя здоровья:</a:t>
            </a:r>
            <a:br>
              <a:rPr lang="ru-RU" spc="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pc="0" dirty="0" smtClean="0">
                <a:ln w="18415" cmpd="sng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и мое тело»</a:t>
            </a:r>
            <a:endParaRPr lang="ru-RU" spc="0" dirty="0">
              <a:ln w="18415" cmpd="sng">
                <a:solidFill>
                  <a:schemeClr val="tx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3058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(Здоровье сберегающие технологии)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MC900437988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57562"/>
            <a:ext cx="3929090" cy="221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99943" y="5572140"/>
            <a:ext cx="791556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одна неделя.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Ржевская С.А.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дети, родители, воспитатели,  сотрудники  ДОУ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Внутренние органы человека»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ердце 3"/>
          <p:cNvSpPr/>
          <p:nvPr/>
        </p:nvSpPr>
        <p:spPr>
          <a:xfrm>
            <a:off x="500034" y="1357298"/>
            <a:ext cx="2500330" cy="242889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Сердце</a:t>
            </a:r>
            <a:endParaRPr lang="ru-RU" sz="2400" dirty="0"/>
          </a:p>
        </p:txBody>
      </p:sp>
      <p:sp>
        <p:nvSpPr>
          <p:cNvPr id="5" name="Облако 4"/>
          <p:cNvSpPr/>
          <p:nvPr/>
        </p:nvSpPr>
        <p:spPr>
          <a:xfrm>
            <a:off x="4929190" y="1285860"/>
            <a:ext cx="3786214" cy="25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Легкие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 rot="11086947">
            <a:off x="1492000" y="4408470"/>
            <a:ext cx="3000396" cy="1643074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500063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Желудок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4357694"/>
            <a:ext cx="2857520" cy="1785950"/>
          </a:xfrm>
          <a:prstGeom prst="ellipse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Печень</a:t>
            </a:r>
            <a:endParaRPr lang="ru-RU" sz="3600" dirty="0"/>
          </a:p>
        </p:txBody>
      </p:sp>
      <p:sp>
        <p:nvSpPr>
          <p:cNvPr id="10" name="Облако 9"/>
          <p:cNvSpPr/>
          <p:nvPr/>
        </p:nvSpPr>
        <p:spPr>
          <a:xfrm>
            <a:off x="3286116" y="2428868"/>
            <a:ext cx="1428760" cy="10715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Мозг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на дыхание</a:t>
            </a:r>
            <a:endParaRPr lang="ru-RU" dirty="0"/>
          </a:p>
        </p:txBody>
      </p:sp>
      <p:pic>
        <p:nvPicPr>
          <p:cNvPr id="7170" name="Picture 2" descr="D:\Земфира\мама фотоаппарат\P2200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64909" y="2035959"/>
            <a:ext cx="4286279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D:\Земфира\мама фотоаппарат\P214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4857784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585789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«Насос»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на дыхание</a:t>
            </a:r>
            <a:endParaRPr lang="ru-RU" dirty="0"/>
          </a:p>
        </p:txBody>
      </p:sp>
      <p:pic>
        <p:nvPicPr>
          <p:cNvPr id="8194" name="Picture 2" descr="D:\Земфира\мама фотоаппарат\P214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4701107" cy="35258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5" name="Picture 3" descr="D:\Земфира\мама фотоаппарат\P220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536989" cy="26527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Составляем правила ухода за телом: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Содержи свое тело в чистоте( руки, ноги, туловище, голову, тело)!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Мой руки перед едой и после еды!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Мой руки утром и вечером перед сном!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Мой руки после прогулки и после контакта с животными!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Мой ноги перед сном!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 прыгай со стула, с дивана, с лестницы, ты можешь сломать руку или ногу!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Ухаживай за волосами на голове!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Продукт проекта</a:t>
            </a:r>
            <a:endParaRPr lang="ru-RU" sz="4400" dirty="0"/>
          </a:p>
        </p:txBody>
      </p:sp>
      <p:pic>
        <p:nvPicPr>
          <p:cNvPr id="2050" name="Picture 2" descr="D:\Земфира\мама фотоаппарат\P224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727322" cy="504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554162"/>
            <a:ext cx="8696356" cy="5089548"/>
          </a:xfrm>
        </p:spPr>
        <p:txBody>
          <a:bodyPr>
            <a:normAutofit fontScale="40000" lnSpcReduction="20000"/>
          </a:bodyPr>
          <a:lstStyle/>
          <a:p>
            <a:endParaRPr lang="ru-RU" sz="4000" i="1" dirty="0" smtClean="0"/>
          </a:p>
          <a:p>
            <a:r>
              <a:rPr lang="ru-RU" sz="4000" dirty="0" smtClean="0"/>
              <a:t>В настоящее время идет постоянный поиск методов оздоровления детей в условиях детского сада. Основная цель – снижение заболеваемости детей.</a:t>
            </a:r>
          </a:p>
          <a:p>
            <a:r>
              <a:rPr lang="ru-RU" sz="4000" dirty="0" smtClean="0"/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развитие.</a:t>
            </a:r>
          </a:p>
          <a:p>
            <a:r>
              <a:rPr lang="ru-RU" sz="4000" dirty="0" smtClean="0"/>
              <a:t>Педагогам необходимо правильно организовать воспитательно-образовательную работу с детьми дошкольного возраста, так как фундамент здоровья человека закладывается в раннем детстве.  Надо учитывать возрастные, психологические особенности детей, создавать благоприятные гигиенические условия, оптимальное сочетание разнообразных видов деятельности.</a:t>
            </a:r>
          </a:p>
          <a:p>
            <a:r>
              <a:rPr lang="ru-RU" sz="4000" dirty="0" smtClean="0"/>
              <a:t>Необходимо так же вести постоянный поиск новых форм взаимодействия с семьями  воспитанников.</a:t>
            </a:r>
          </a:p>
          <a:p>
            <a:r>
              <a:rPr lang="ru-RU" sz="4000" dirty="0" smtClean="0"/>
              <a:t>Проблемный вопрос: Как сохранить свое здоровье?</a:t>
            </a:r>
          </a:p>
          <a:p>
            <a:endParaRPr lang="ru-RU" i="1" dirty="0" smtClean="0"/>
          </a:p>
          <a:p>
            <a:endParaRPr lang="ru-RU" sz="5000" i="1" dirty="0" smtClean="0"/>
          </a:p>
          <a:p>
            <a:pPr>
              <a:buNone/>
            </a:pPr>
            <a:r>
              <a:rPr lang="ru-RU" sz="5000" i="1" smtClean="0"/>
              <a:t>     Проект </a:t>
            </a:r>
            <a:r>
              <a:rPr lang="ru-RU" sz="5000" i="1" dirty="0" smtClean="0"/>
              <a:t>разработан в силу особой актуальности проблемы сохранения жизни и здоровья детей с учетом физических и психологических особенностей детей  седьмого года жизни.</a:t>
            </a:r>
            <a:endParaRPr lang="ru-RU" sz="5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35732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   </a:t>
            </a:r>
            <a:r>
              <a:rPr lang="ru-RU" i="1" dirty="0" smtClean="0"/>
              <a:t>Сохранять и укреплять здоровье детей.</a:t>
            </a:r>
          </a:p>
          <a:p>
            <a:pPr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643050"/>
            <a:ext cx="4214842" cy="2000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>
                <a:ln>
                  <a:solidFill>
                    <a:srgbClr val="7030A0"/>
                  </a:solidFill>
                </a:ln>
              </a:rPr>
              <a:t>1. формирование элементарных представлений об особенностях строения и функционирования своего тела;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000504"/>
            <a:ext cx="4071966" cy="22145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>
                <a:ln>
                  <a:solidFill>
                    <a:srgbClr val="FF66FF"/>
                  </a:solidFill>
                </a:ln>
              </a:rPr>
              <a:t>2.Формирование психологической готовности к активной оздоровительной деятельности (понимание необходимости заботиться о своем здоровье , беречь его, учиться быть здоровым и вести здоровый образ жизни);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1714488"/>
            <a:ext cx="4286280" cy="1928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>
                <a:ln>
                  <a:solidFill>
                    <a:srgbClr val="CC00CC"/>
                  </a:solidFill>
                </a:ln>
              </a:rPr>
              <a:t>3.Прививать любовь к физическим упражнениям, закаливанию.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3929066"/>
            <a:ext cx="4214810" cy="22145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>
                  <a:solidFill>
                    <a:srgbClr val="A50021"/>
                  </a:solidFill>
                </a:ln>
              </a:rPr>
              <a:t>4.Повышать грамотность родителей в вопросах воспитания и укрепления здоровья </a:t>
            </a:r>
            <a:endParaRPr lang="ru-RU" i="1" dirty="0">
              <a:ln>
                <a:solidFill>
                  <a:srgbClr val="A50021"/>
                </a:solidFill>
              </a:ln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Направления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285992"/>
            <a:ext cx="7972452" cy="135732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Работа с педагогами.                           Работа с детьми.</a:t>
            </a:r>
            <a:endParaRPr lang="ru-RU" dirty="0" smtClean="0"/>
          </a:p>
          <a:p>
            <a:pPr algn="r"/>
            <a:endParaRPr lang="ru-RU" b="1" dirty="0" smtClean="0"/>
          </a:p>
          <a:p>
            <a:pPr algn="ctr"/>
            <a:r>
              <a:rPr lang="ru-RU" b="1" dirty="0" smtClean="0"/>
              <a:t>       Работа с родителями.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3" name="Picture 3" descr="C:\Users\КАМИЛ\Desktop\для проекта\c09_32kopirovan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2235049" cy="276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Below"/>
            <a:lightRig rig="threePt" dir="t"/>
          </a:scene3d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1714480" y="1500174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822695" y="224947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86446" y="1428736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2" descr="D:\Земфира\мама фотоаппарат\P220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00438"/>
            <a:ext cx="3227384" cy="242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028" name="Picture 4" descr="D:\Земфира\мама фотоаппарат\P217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30" y="3643314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53480" cy="1614478"/>
          </a:xfrm>
        </p:spPr>
        <p:txBody>
          <a:bodyPr/>
          <a:lstStyle/>
          <a:p>
            <a:pPr algn="ctr"/>
            <a:r>
              <a:rPr lang="ru-RU" dirty="0" smtClean="0"/>
              <a:t>    Сюжетно-тематическое занятие	</a:t>
            </a:r>
            <a:br>
              <a:rPr lang="ru-RU" dirty="0" smtClean="0"/>
            </a:br>
            <a:r>
              <a:rPr lang="ru-RU" dirty="0" smtClean="0"/>
              <a:t>« Я и мое тело»</a:t>
            </a:r>
            <a:endParaRPr lang="ru-RU" dirty="0"/>
          </a:p>
        </p:txBody>
      </p:sp>
      <p:pic>
        <p:nvPicPr>
          <p:cNvPr id="2050" name="Picture 2" descr="D:\Земфира\мама фотоаппарат\P215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296839" cy="3222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Земфира\мама фотоаппарат\P214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798888" cy="284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Органы  чувств»</a:t>
            </a:r>
            <a:endParaRPr lang="ru-RU" dirty="0"/>
          </a:p>
        </p:txBody>
      </p:sp>
      <p:pic>
        <p:nvPicPr>
          <p:cNvPr id="5122" name="Picture 2" descr="C:\Users\КАМИЛ\Desktop\проект\fee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5429288" cy="433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 Органы  чувств»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Земфира\мама фотоаппарат\P214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929090" cy="2946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Земфира\мама фотоаппарат\P214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917992" cy="2938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D:\Земфира\мама фотоаппарат\P214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00504"/>
            <a:ext cx="3619493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 Органы  чувств»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C:\Users\КАМИЛ\Desktop\проект\zreni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39447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4098" name="Picture 2" descr="C:\Users\КАМИЛ\Desktop\проект\g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643182"/>
            <a:ext cx="4748096" cy="276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5643578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Тренажер для коррекции зрения</a:t>
            </a:r>
            <a:endParaRPr lang="ru-RU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 Кожа и здоровье человека»</a:t>
            </a:r>
            <a:endParaRPr lang="ru-RU" dirty="0"/>
          </a:p>
        </p:txBody>
      </p:sp>
      <p:pic>
        <p:nvPicPr>
          <p:cNvPr id="1026" name="Picture 2" descr="D:\Земфира\мама фотоаппарат\P224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39447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Земфира\мама фотоаппарат\P224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298954" cy="322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394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Проект «Неделя здоровья: Я и мое тело»</vt:lpstr>
      <vt:lpstr>Актуальность проекта </vt:lpstr>
      <vt:lpstr>Слайд 3</vt:lpstr>
      <vt:lpstr>  Направления работы </vt:lpstr>
      <vt:lpstr>    Сюжетно-тематическое занятие  « Я и мое тело»</vt:lpstr>
      <vt:lpstr>« Органы  чувств»</vt:lpstr>
      <vt:lpstr>« Органы  чувств» </vt:lpstr>
      <vt:lpstr>« Органы  чувств» </vt:lpstr>
      <vt:lpstr>« Кожа и здоровье человека»</vt:lpstr>
      <vt:lpstr>« Внутренние органы человека»</vt:lpstr>
      <vt:lpstr>Упражнения на дыхание</vt:lpstr>
      <vt:lpstr>Упражнения на дыхание</vt:lpstr>
      <vt:lpstr>Составляем правила ухода за телом: </vt:lpstr>
      <vt:lpstr>Продукт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«Неделя здоровья: Я и мое тело»</dc:title>
  <dc:creator>КАМИЛ</dc:creator>
  <cp:lastModifiedBy>Михаил</cp:lastModifiedBy>
  <cp:revision>13</cp:revision>
  <dcterms:created xsi:type="dcterms:W3CDTF">2012-11-18T16:37:37Z</dcterms:created>
  <dcterms:modified xsi:type="dcterms:W3CDTF">2015-03-22T12:46:34Z</dcterms:modified>
</cp:coreProperties>
</file>